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Amatic SC"/>
      <p:regular r:id="rId8"/>
      <p:bold r:id="rId9"/>
    </p:embeddedFont>
    <p:embeddedFont>
      <p:font typeface="Source Code Pro"/>
      <p:regular r:id="rId10"/>
      <p:bold r:id="rId11"/>
    </p:embeddedFont>
    <p:embeddedFont>
      <p:font typeface="Droid Serif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CodePro-bold.fntdata"/><Relationship Id="rId10" Type="http://schemas.openxmlformats.org/officeDocument/2006/relationships/font" Target="fonts/SourceCodePro-regular.fntdata"/><Relationship Id="rId13" Type="http://schemas.openxmlformats.org/officeDocument/2006/relationships/font" Target="fonts/DroidSerif-bold.fntdata"/><Relationship Id="rId12" Type="http://schemas.openxmlformats.org/officeDocument/2006/relationships/font" Target="fonts/DroidSerif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15" Type="http://schemas.openxmlformats.org/officeDocument/2006/relationships/font" Target="fonts/DroidSerif-boldItalic.fntdata"/><Relationship Id="rId14" Type="http://schemas.openxmlformats.org/officeDocument/2006/relationships/font" Target="fonts/DroidSerif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bc.com/saturday-night-live/video/guns/2919732" TargetMode="External"/><Relationship Id="rId4" Type="http://schemas.openxmlformats.org/officeDocument/2006/relationships/hyperlink" Target="https://youtu.be/8cwKZ8XjhHI" TargetMode="External"/><Relationship Id="rId5" Type="http://schemas.openxmlformats.org/officeDocument/2006/relationships/hyperlink" Target="https://youtu.be/dylLEfDhb1U?list=PL3F8484DB388E77AC" TargetMode="External"/><Relationship Id="rId6" Type="http://schemas.openxmlformats.org/officeDocument/2006/relationships/hyperlink" Target="https://www.washingtonpost.com/news/the-fix/wp/2012/12/19/a-gun-ownership-renaissanc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Relationship Id="rId6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93408" y="1337950"/>
            <a:ext cx="8520599" cy="2052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457200" lvl="0" marL="1371600" algn="l">
              <a:spcBef>
                <a:spcPts val="0"/>
              </a:spcBef>
              <a:buNone/>
            </a:pPr>
            <a:r>
              <a:rPr lang="en"/>
              <a:t>Wednesday 4/20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http://www.nbc.com/saturday-night-live/video/guns/2919732</a:t>
            </a:r>
            <a:r>
              <a:rPr b="1" lang="en" sz="1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(1:36)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 sz="1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https://youtu.be/8cwKZ8XjhHI</a:t>
            </a:r>
            <a:r>
              <a:rPr b="1" lang="en" sz="1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(1:01)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 sz="1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https://youtu.be/dylLEfDhb1U?list=PL3F8484DB388E77AC</a:t>
            </a:r>
            <a:r>
              <a:rPr b="1" lang="en" sz="1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(4:17)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 sz="14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https://www.washingtonpost.com/news/the-fix/wp/2012/12/19/a-gun-ownership-renaissance/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9CB9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121950" y="76200"/>
            <a:ext cx="8520600" cy="141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Char char="+"/>
            </a:pPr>
            <a:r>
              <a:rPr b="1"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 period in history does this source roughly represent? 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Char char="+"/>
            </a:pPr>
            <a:r>
              <a:rPr b="1"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 does it say about the state of the gun control debate and the role of gun ownership in America? What and whose attitudes does it represent?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Char char="+"/>
            </a:pPr>
            <a:r>
              <a:rPr b="1"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How might this relate to conversations about gun control in the U.S. right now?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Char char="+"/>
            </a:pPr>
            <a:r>
              <a:rPr b="1"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How does the source medium contribute to or change its argument or meaning?</a:t>
            </a:r>
          </a:p>
          <a:p>
            <a:pPr indent="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74" y="1329550"/>
            <a:ext cx="2817525" cy="157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418" y="1296375"/>
            <a:ext cx="2014775" cy="14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110" y="1296375"/>
            <a:ext cx="2817507" cy="148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0246" y="2540474"/>
            <a:ext cx="4689127" cy="24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95900" y="3167650"/>
            <a:ext cx="1526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Above Left: SNL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Middle: Tommy Gun toy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7098450" y="3136275"/>
            <a:ext cx="1620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Left: WaPo charts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Above: I Self Divine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