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ted.com/talks/ron_finley_a_guerilla_gardener_in_south_central_l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http://www.ted.com/talks/ron_finley_a_guerilla_gardener_in_south_central_la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subTitle"/>
          </p:nvPr>
        </p:nvSpPr>
        <p:spPr>
          <a:xfrm>
            <a:off x="395150" y="418508"/>
            <a:ext cx="8222100" cy="430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What’s the problem? What’s the solution?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Analyze Finley’s solution – is it a strong solution? Why or why not?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lphaUcPeriod"/>
            </a:pPr>
            <a:r>
              <a:rPr b="1" lang="en" sz="180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Causation Argument:</a:t>
            </a:r>
            <a:r>
              <a:rPr b="1"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the solution address a cause of the problem?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lphaUcPeriod"/>
            </a:pPr>
            <a:r>
              <a:rPr b="1" lang="en" sz="180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Coverage/Comprehensiveness Argument:</a:t>
            </a:r>
            <a:r>
              <a:rPr b="1"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the solution address the problem for a significant number of those people most affected by the problem? 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lphaUcPeriod"/>
            </a:pPr>
            <a:r>
              <a:rPr b="1" lang="en" sz="180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Cost/Benefit Argument:</a:t>
            </a:r>
            <a:r>
              <a:rPr b="1"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the solution’s benefits exceed its costs? (Remember that not all costs are financial-- time/effort/inconvenience etc can also count as costs.)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lphaUcPeriod"/>
            </a:pPr>
            <a:r>
              <a:rPr b="1" lang="en" sz="180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Feasibility Argument:</a:t>
            </a:r>
            <a:r>
              <a:rPr b="1"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 solution feasible? Realistic? Easy to implement? 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lphaUcPeriod"/>
            </a:pPr>
            <a:r>
              <a:rPr b="1" lang="en" sz="180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 Argument:</a:t>
            </a:r>
            <a:r>
              <a:rPr b="1"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a similar solution worked well in another comparable context? 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AutoNum type="alphaUcPeriod"/>
            </a:pPr>
            <a:r>
              <a:rPr b="1" lang="en" sz="1800">
                <a:solidFill>
                  <a:srgbClr val="F1C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Anticipating the Opposition: </a:t>
            </a: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arguments might opponents make about this solution?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